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58" r:id="rId7"/>
    <p:sldId id="261" r:id="rId8"/>
    <p:sldId id="264" r:id="rId9"/>
    <p:sldId id="262" r:id="rId10"/>
    <p:sldId id="265" r:id="rId11"/>
    <p:sldId id="263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nár Viktor" initials="MV" lastIdx="1" clrIdx="0">
    <p:extLst>
      <p:ext uri="{19B8F6BF-5375-455C-9EA6-DF929625EA0E}">
        <p15:presenceInfo xmlns:p15="http://schemas.microsoft.com/office/powerpoint/2012/main" userId="Molnár Vik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D9073-2990-4ECB-8583-74F64EA9752C}" v="750" dt="2022-09-15T14:11:4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lnár Viktor" userId="S::molnarviktor@turr.hu::54d143c6-d1a9-4016-bdf8-0454421c0d3e" providerId="AD" clId="Web-{6D6D9073-2990-4ECB-8583-74F64EA9752C}"/>
    <pc:docChg chg="addSld modSld addMainMaster delMainMaster modMainMaster">
      <pc:chgData name="Molnár Viktor" userId="S::molnarviktor@turr.hu::54d143c6-d1a9-4016-bdf8-0454421c0d3e" providerId="AD" clId="Web-{6D6D9073-2990-4ECB-8583-74F64EA9752C}" dt="2022-09-15T14:11:41.345" v="429"/>
      <pc:docMkLst>
        <pc:docMk/>
      </pc:docMkLst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26348311" sldId="256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767532804" sldId="257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77203764" sldId="258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3784906893" sldId="259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3951662810" sldId="260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1040218949" sldId="261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778136750" sldId="262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05225118" sldId="263"/>
        </pc:sldMkLst>
      </pc:sldChg>
      <pc:sldChg chg="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156931955" sldId="264"/>
        </pc:sldMkLst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2434930049" sldId="265"/>
        </pc:sldMkLst>
        <pc:spChg chg="add mod">
          <ac:chgData name="Molnár Viktor" userId="S::molnarviktor@turr.hu::54d143c6-d1a9-4016-bdf8-0454421c0d3e" providerId="AD" clId="Web-{6D6D9073-2990-4ECB-8583-74F64EA9752C}" dt="2022-09-15T13:49:57.959" v="251" actId="20577"/>
          <ac:spMkLst>
            <pc:docMk/>
            <pc:sldMk cId="2434930049" sldId="265"/>
            <ac:spMk id="3" creationId="{7C839294-BCD5-7D0A-D011-AC6CE4D4BF18}"/>
          </ac:spMkLst>
        </pc:spChg>
        <pc:spChg chg="add mod">
          <ac:chgData name="Molnár Viktor" userId="S::molnarviktor@turr.hu::54d143c6-d1a9-4016-bdf8-0454421c0d3e" providerId="AD" clId="Web-{6D6D9073-2990-4ECB-8583-74F64EA9752C}" dt="2022-09-15T13:50:29.694" v="256"/>
          <ac:spMkLst>
            <pc:docMk/>
            <pc:sldMk cId="2434930049" sldId="265"/>
            <ac:spMk id="4" creationId="{A32304F5-6C43-FA0D-0ADB-C5B6872D9234}"/>
          </ac:spMkLst>
        </pc:spChg>
        <pc:spChg chg="add mod">
          <ac:chgData name="Molnár Viktor" userId="S::molnarviktor@turr.hu::54d143c6-d1a9-4016-bdf8-0454421c0d3e" providerId="AD" clId="Web-{6D6D9073-2990-4ECB-8583-74F64EA9752C}" dt="2022-09-15T13:56:37.702" v="283" actId="14100"/>
          <ac:spMkLst>
            <pc:docMk/>
            <pc:sldMk cId="2434930049" sldId="265"/>
            <ac:spMk id="5" creationId="{0A38A368-6061-BEA3-1B3B-AEA4C27DBDAF}"/>
          </ac:spMkLst>
        </pc:spChg>
        <pc:picChg chg="add mod">
          <ac:chgData name="Molnár Viktor" userId="S::molnarviktor@turr.hu::54d143c6-d1a9-4016-bdf8-0454421c0d3e" providerId="AD" clId="Web-{6D6D9073-2990-4ECB-8583-74F64EA9752C}" dt="2022-09-15T13:40:40.166" v="7" actId="1076"/>
          <ac:picMkLst>
            <pc:docMk/>
            <pc:sldMk cId="2434930049" sldId="265"/>
            <ac:picMk id="2" creationId="{CAE9AC29-D3AA-7607-DD8E-DF698CAD1125}"/>
          </ac:picMkLst>
        </pc:picChg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1103060372" sldId="266"/>
        </pc:sldMkLst>
        <pc:spChg chg="add mod">
          <ac:chgData name="Molnár Viktor" userId="S::molnarviktor@turr.hu::54d143c6-d1a9-4016-bdf8-0454421c0d3e" providerId="AD" clId="Web-{6D6D9073-2990-4ECB-8583-74F64EA9752C}" dt="2022-09-15T13:58:43.126" v="309" actId="1076"/>
          <ac:spMkLst>
            <pc:docMk/>
            <pc:sldMk cId="1103060372" sldId="266"/>
            <ac:spMk id="2" creationId="{7663E100-31D4-200C-AFFF-1BF543767DE2}"/>
          </ac:spMkLst>
        </pc:spChg>
        <pc:spChg chg="add mod">
          <ac:chgData name="Molnár Viktor" userId="S::molnarviktor@turr.hu::54d143c6-d1a9-4016-bdf8-0454421c0d3e" providerId="AD" clId="Web-{6D6D9073-2990-4ECB-8583-74F64EA9752C}" dt="2022-09-15T14:07:34.700" v="402" actId="20577"/>
          <ac:spMkLst>
            <pc:docMk/>
            <pc:sldMk cId="1103060372" sldId="266"/>
            <ac:spMk id="5" creationId="{3A6980D7-C4E1-DC17-EFD4-8EB837A76BB8}"/>
          </ac:spMkLst>
        </pc:spChg>
        <pc:spChg chg="add mod">
          <ac:chgData name="Molnár Viktor" userId="S::molnarviktor@turr.hu::54d143c6-d1a9-4016-bdf8-0454421c0d3e" providerId="AD" clId="Web-{6D6D9073-2990-4ECB-8583-74F64EA9752C}" dt="2022-09-15T14:07:32.496" v="401" actId="20577"/>
          <ac:spMkLst>
            <pc:docMk/>
            <pc:sldMk cId="1103060372" sldId="266"/>
            <ac:spMk id="6" creationId="{A55C39BE-9A2B-C640-5F29-DD525F11336F}"/>
          </ac:spMkLst>
        </pc:spChg>
        <pc:picChg chg="add mod">
          <ac:chgData name="Molnár Viktor" userId="S::molnarviktor@turr.hu::54d143c6-d1a9-4016-bdf8-0454421c0d3e" providerId="AD" clId="Web-{6D6D9073-2990-4ECB-8583-74F64EA9752C}" dt="2022-09-15T14:01:46.161" v="313" actId="14100"/>
          <ac:picMkLst>
            <pc:docMk/>
            <pc:sldMk cId="1103060372" sldId="266"/>
            <ac:picMk id="3" creationId="{642E775C-1475-5D47-F00B-1444EA6B10AB}"/>
          </ac:picMkLst>
        </pc:picChg>
        <pc:picChg chg="add mod">
          <ac:chgData name="Molnár Viktor" userId="S::molnarviktor@turr.hu::54d143c6-d1a9-4016-bdf8-0454421c0d3e" providerId="AD" clId="Web-{6D6D9073-2990-4ECB-8583-74F64EA9752C}" dt="2022-09-15T14:04:07.648" v="317" actId="14100"/>
          <ac:picMkLst>
            <pc:docMk/>
            <pc:sldMk cId="1103060372" sldId="266"/>
            <ac:picMk id="4" creationId="{0C172DAE-927B-491A-8D71-C3459B1183E9}"/>
          </ac:picMkLst>
        </pc:picChg>
      </pc:sldChg>
      <pc:sldChg chg="addSp modSp new mod modClrScheme chgLayout">
        <pc:chgData name="Molnár Viktor" userId="S::molnarviktor@turr.hu::54d143c6-d1a9-4016-bdf8-0454421c0d3e" providerId="AD" clId="Web-{6D6D9073-2990-4ECB-8583-74F64EA9752C}" dt="2022-09-15T14:11:41.345" v="429"/>
        <pc:sldMkLst>
          <pc:docMk/>
          <pc:sldMk cId="4088491146" sldId="267"/>
        </pc:sldMkLst>
        <pc:spChg chg="add mod">
          <ac:chgData name="Molnár Viktor" userId="S::molnarviktor@turr.hu::54d143c6-d1a9-4016-bdf8-0454421c0d3e" providerId="AD" clId="Web-{6D6D9073-2990-4ECB-8583-74F64EA9752C}" dt="2022-09-15T14:10:37.875" v="427" actId="1076"/>
          <ac:spMkLst>
            <pc:docMk/>
            <pc:sldMk cId="4088491146" sldId="267"/>
            <ac:spMk id="2" creationId="{8361D8FA-BABF-4C7E-9F8E-AD88BC2B8C97}"/>
          </ac:spMkLst>
        </pc:spChg>
      </pc:sldChg>
      <pc:sldMasterChg chg="add del mod setBg addSldLayout delSldLayout modSldLayout">
        <pc:chgData name="Molnár Viktor" userId="S::molnarviktor@turr.hu::54d143c6-d1a9-4016-bdf8-0454421c0d3e" providerId="AD" clId="Web-{6D6D9073-2990-4ECB-8583-74F64EA9752C}" dt="2022-09-15T14:11:41.345" v="429"/>
        <pc:sldMasterMkLst>
          <pc:docMk/>
          <pc:sldMasterMk cId="4138073010" sldId="2147483648"/>
        </pc:sldMasterMkLst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465681358" sldId="2147483649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869265837" sldId="2147483650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394348017" sldId="2147483651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038312393" sldId="2147483652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2521813048" sldId="2147483653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179875344" sldId="2147483654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1718948863" sldId="2147483655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898733833" sldId="2147483656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726862194" sldId="2147483657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3481132714" sldId="2147483658"/>
          </pc:sldLayoutMkLst>
        </pc:sldLayoutChg>
        <pc:sldLayoutChg chg="add del mo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4138073010" sldId="2147483648"/>
            <pc:sldLayoutMk cId="2679814355" sldId="2147483659"/>
          </pc:sldLayoutMkLst>
        </pc:sldLayoutChg>
      </pc:sldMasterChg>
      <pc:sldMasterChg chg="add del addSldLayout delSldLayout modSldLayout">
        <pc:chgData name="Molnár Viktor" userId="S::molnarviktor@turr.hu::54d143c6-d1a9-4016-bdf8-0454421c0d3e" providerId="AD" clId="Web-{6D6D9073-2990-4ECB-8583-74F64EA9752C}" dt="2022-09-15T14:11:41.345" v="429"/>
        <pc:sldMasterMkLst>
          <pc:docMk/>
          <pc:sldMasterMk cId="3704776675" sldId="2147483660"/>
        </pc:sldMasterMkLst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82780669" sldId="2147483661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366012404" sldId="2147483662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082035217" sldId="2147483663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33278526" sldId="2147483664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036697052" sldId="2147483665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751051623" sldId="2147483666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048756160" sldId="2147483667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607771955" sldId="2147483668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785071377" sldId="2147483669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844905200" sldId="2147483670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09286695" sldId="2147483671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2427150752" sldId="2147483672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556469405" sldId="2147483673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1298762168" sldId="2147483674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1786307" sldId="2147483675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47566869" sldId="2147483676"/>
          </pc:sldLayoutMkLst>
        </pc:sldLayoutChg>
        <pc:sldLayoutChg chg="add del mod replId">
          <pc:chgData name="Molnár Viktor" userId="S::molnarviktor@turr.hu::54d143c6-d1a9-4016-bdf8-0454421c0d3e" providerId="AD" clId="Web-{6D6D9073-2990-4ECB-8583-74F64EA9752C}" dt="2022-09-15T14:11:41.345" v="429"/>
          <pc:sldLayoutMkLst>
            <pc:docMk/>
            <pc:sldMasterMk cId="3704776675" sldId="2147483660"/>
            <pc:sldLayoutMk cId="3991399451" sldId="214748367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568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113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81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926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3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831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181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87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894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873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86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C345-124B-4106-B702-C89126D5F0E2}" type="datetimeFigureOut">
              <a:rPr lang="hu-HU" smtClean="0"/>
              <a:t>2022.09.16.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254C2-E998-4E0A-93F8-A0B4800F1F7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807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442"/>
            <a:ext cx="3965331" cy="143746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194" y="2434442"/>
            <a:ext cx="3276806" cy="1437467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8991500" y="6080166"/>
            <a:ext cx="2808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Molnár Viktor</a:t>
            </a:r>
          </a:p>
        </p:txBody>
      </p:sp>
      <p:sp>
        <p:nvSpPr>
          <p:cNvPr id="2" name="Szövegdoboz 1"/>
          <p:cNvSpPr txBox="1"/>
          <p:nvPr/>
        </p:nvSpPr>
        <p:spPr>
          <a:xfrm>
            <a:off x="4378569" y="184639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Nyári munka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105508" y="4009292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Robotok programozása: 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Mitsubishi </a:t>
            </a:r>
          </a:p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Universal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845061" y="4009292"/>
            <a:ext cx="2581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Autóalkatrészek beszállítása:</a:t>
            </a:r>
          </a:p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Stellantis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csoport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Renault</a:t>
            </a:r>
          </a:p>
        </p:txBody>
      </p:sp>
    </p:spTree>
    <p:extLst>
      <p:ext uri="{BB962C8B-B14F-4D97-AF65-F5344CB8AC3E}">
        <p14:creationId xmlns:p14="http://schemas.microsoft.com/office/powerpoint/2010/main" val="4263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2">
            <a:extLst>
              <a:ext uri="{FF2B5EF4-FFF2-40B4-BE49-F238E27FC236}">
                <a16:creationId xmlns:a16="http://schemas.microsoft.com/office/drawing/2014/main" id="{CAE9AC29-D3AA-7607-DD8E-DF698CAD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2" y="-4481"/>
            <a:ext cx="6900581" cy="686696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C839294-BCD5-7D0A-D011-AC6CE4D4BF18}"/>
              </a:ext>
            </a:extLst>
          </p:cNvPr>
          <p:cNvSpPr txBox="1"/>
          <p:nvPr/>
        </p:nvSpPr>
        <p:spPr>
          <a:xfrm>
            <a:off x="6827184" y="2666999"/>
            <a:ext cx="536929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1. 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alaplap ellenőrzése-felületi sérülés, szín és összetétel.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2.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lovercasebe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való behelyezés.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3.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lover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-és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uppercase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összecsavarozása.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4. Lépés: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elem behelyezése.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5. Lépés: 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A kulcs End of Line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teszterben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 való tesztelése paraméterek alapján. Sikeres teszt után backup kulcs elhelyezése a kulcsban.</a:t>
            </a:r>
          </a:p>
          <a:p>
            <a:r>
              <a:rPr lang="hu-HU" sz="2000" b="1" u="sng" dirty="0">
                <a:latin typeface="Times New Roman"/>
                <a:ea typeface="Calibri"/>
                <a:cs typeface="Calibri"/>
              </a:rPr>
              <a:t>6. Lépés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: címkézés és </a:t>
            </a:r>
            <a:r>
              <a:rPr lang="hu-HU" sz="2000" dirty="0" err="1">
                <a:latin typeface="Times New Roman"/>
                <a:ea typeface="Calibri"/>
                <a:cs typeface="Calibri"/>
              </a:rPr>
              <a:t>gálliázás</a:t>
            </a:r>
            <a:r>
              <a:rPr lang="hu-HU" sz="2000" dirty="0">
                <a:latin typeface="Times New Roman"/>
                <a:ea typeface="Calibri"/>
                <a:cs typeface="Calibri"/>
              </a:rPr>
              <a:t>.</a:t>
            </a:r>
          </a:p>
          <a:p>
            <a:endParaRPr lang="hu-HU" sz="20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32304F5-6C43-FA0D-0ADB-C5B6872D9234}"/>
              </a:ext>
            </a:extLst>
          </p:cNvPr>
          <p:cNvSpPr txBox="1"/>
          <p:nvPr/>
        </p:nvSpPr>
        <p:spPr>
          <a:xfrm>
            <a:off x="6897220" y="1131794"/>
            <a:ext cx="5223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>
                <a:latin typeface="Times New Roman"/>
                <a:ea typeface="Calibri"/>
                <a:cs typeface="Calibri"/>
              </a:rPr>
              <a:t>Okos kulcs gyártás menete</a:t>
            </a:r>
            <a:endParaRPr lang="hu-HU" sz="3600">
              <a:latin typeface="Times New Roman"/>
              <a:cs typeface="Times New Roman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A38A368-6061-BEA3-1B3B-AEA4C27DBDAF}"/>
              </a:ext>
            </a:extLst>
          </p:cNvPr>
          <p:cNvSpPr txBox="1"/>
          <p:nvPr/>
        </p:nvSpPr>
        <p:spPr>
          <a:xfrm>
            <a:off x="10788463" y="6586257"/>
            <a:ext cx="14024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1200" dirty="0">
                <a:ea typeface="Calibri"/>
                <a:cs typeface="Calibri"/>
              </a:rPr>
              <a:t>Forrás: mk3.com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43493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5511244" y="9525"/>
            <a:ext cx="1781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Gyártás</a:t>
            </a:r>
            <a:endParaRPr lang="hu-HU" sz="40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42" y="1495424"/>
            <a:ext cx="5147502" cy="2079625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488091" y="3575049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Kormánykapcsolórúd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1495424"/>
            <a:ext cx="3114675" cy="207645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8477094" y="357504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Ablaktörlőlapát</a:t>
            </a:r>
          </a:p>
        </p:txBody>
      </p:sp>
    </p:spTree>
    <p:extLst>
      <p:ext uri="{BB962C8B-B14F-4D97-AF65-F5344CB8AC3E}">
        <p14:creationId xmlns:p14="http://schemas.microsoft.com/office/powerpoint/2010/main" val="24052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361D8FA-BABF-4C7E-9F8E-AD88BC2B8C97}"/>
              </a:ext>
            </a:extLst>
          </p:cNvPr>
          <p:cNvSpPr txBox="1"/>
          <p:nvPr/>
        </p:nvSpPr>
        <p:spPr>
          <a:xfrm>
            <a:off x="2994771" y="3076014"/>
            <a:ext cx="61985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4000" b="1" i="1" u="sng" dirty="0">
                <a:latin typeface="Times New Roman"/>
                <a:ea typeface="Calibri"/>
                <a:cs typeface="Calibri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408849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940968" y="0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Hepenix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57465"/>
              </p:ext>
            </p:extLst>
          </p:nvPr>
        </p:nvGraphicFramePr>
        <p:xfrm>
          <a:off x="2032000" y="719666"/>
          <a:ext cx="8128000" cy="5695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41686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536015"/>
                    </a:ext>
                  </a:extLst>
                </a:gridCol>
              </a:tblGrid>
              <a:tr h="63193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Alapítás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1991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1314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Tulajdonosok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08962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Munkavállalók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57101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Ország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Székhely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Magyarország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2049 Diósd, Petőfi S. utca 39.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44451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Partnerek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468019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Aktív</a:t>
                      </a:r>
                      <a:r>
                        <a:rPr lang="hu-HU" baseline="0" dirty="0"/>
                        <a:t> projektek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956185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Bevétel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1 963 776 </a:t>
                      </a:r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Ezer</a:t>
                      </a:r>
                      <a:r>
                        <a:rPr lang="hu-HU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95069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Referencia</a:t>
                      </a:r>
                      <a:r>
                        <a:rPr lang="hu-HU" baseline="0" dirty="0"/>
                        <a:t> munkák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23676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Jegyzet</a:t>
                      </a:r>
                      <a:r>
                        <a:rPr lang="hu-HU" baseline="0" dirty="0"/>
                        <a:t> Tőke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millió Ft felett és 5 millió Ft alatt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10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3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267201" y="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Főtevékenységek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326731" y="1699641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Automata rendszerek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315"/>
            <a:ext cx="3467538" cy="305702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5320489" y="1699649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Nukleáris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72" y="2161306"/>
            <a:ext cx="3566527" cy="3057023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9481653" y="1699641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Kereskedelmi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276" y="2161314"/>
            <a:ext cx="3576620" cy="3057015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0427585" y="6368716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Forrás:Hepenix.hu</a:t>
            </a:r>
            <a:endParaRPr lang="hu-H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90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663E100-31D4-200C-AFFF-1BF543767DE2}"/>
              </a:ext>
            </a:extLst>
          </p:cNvPr>
          <p:cNvSpPr txBox="1"/>
          <p:nvPr/>
        </p:nvSpPr>
        <p:spPr>
          <a:xfrm>
            <a:off x="3196478" y="-1"/>
            <a:ext cx="58063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 err="1">
                <a:latin typeface="Times New Roman"/>
                <a:ea typeface="Calibri"/>
                <a:cs typeface="Calibri"/>
              </a:rPr>
              <a:t>Hepenix</a:t>
            </a:r>
            <a:r>
              <a:rPr lang="hu-HU" sz="3600" dirty="0">
                <a:latin typeface="Times New Roman"/>
                <a:ea typeface="Calibri"/>
                <a:cs typeface="Calibri"/>
              </a:rPr>
              <a:t> projektje a </a:t>
            </a:r>
            <a:r>
              <a:rPr lang="hu-HU" sz="3600" dirty="0" err="1">
                <a:latin typeface="Times New Roman"/>
                <a:ea typeface="Calibri"/>
                <a:cs typeface="Calibri"/>
              </a:rPr>
              <a:t>Valeoban</a:t>
            </a:r>
            <a:endParaRPr lang="hu-HU" sz="3600">
              <a:latin typeface="Times New Roman"/>
              <a:cs typeface="Times New Roman"/>
            </a:endParaRPr>
          </a:p>
        </p:txBody>
      </p:sp>
      <p:pic>
        <p:nvPicPr>
          <p:cNvPr id="3" name="Kép 3">
            <a:extLst>
              <a:ext uri="{FF2B5EF4-FFF2-40B4-BE49-F238E27FC236}">
                <a16:creationId xmlns:a16="http://schemas.microsoft.com/office/drawing/2014/main" id="{642E775C-1475-5D47-F00B-1444EA6B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48" y="1064559"/>
            <a:ext cx="6239434" cy="2790263"/>
          </a:xfrm>
          <a:prstGeom prst="rect">
            <a:avLst/>
          </a:prstGeom>
        </p:spPr>
      </p:pic>
      <p:pic>
        <p:nvPicPr>
          <p:cNvPr id="4" name="Kép 4" descr="A képen fegyver látható&#10;&#10;Automatikusan generált leírás">
            <a:extLst>
              <a:ext uri="{FF2B5EF4-FFF2-40B4-BE49-F238E27FC236}">
                <a16:creationId xmlns:a16="http://schemas.microsoft.com/office/drawing/2014/main" id="{0C172DAE-927B-491A-8D71-C3459B11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2" y="2953871"/>
            <a:ext cx="3908611" cy="390861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A6980D7-C4E1-DC17-EFD4-8EB837A76BB8}"/>
              </a:ext>
            </a:extLst>
          </p:cNvPr>
          <p:cNvSpPr txBox="1"/>
          <p:nvPr/>
        </p:nvSpPr>
        <p:spPr>
          <a:xfrm>
            <a:off x="635933" y="1711699"/>
            <a:ext cx="53132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ea typeface="Calibri"/>
                <a:cs typeface="Calibri"/>
              </a:rPr>
              <a:t>MES rendszer felépítése alapjairól.</a:t>
            </a:r>
          </a:p>
          <a:p>
            <a:endParaRPr lang="hu-HU" dirty="0">
              <a:ea typeface="Calibri"/>
              <a:cs typeface="Calibri"/>
            </a:endParaRPr>
          </a:p>
          <a:p>
            <a:r>
              <a:rPr lang="hu-HU" dirty="0">
                <a:ea typeface="Calibri"/>
                <a:cs typeface="Calibri"/>
              </a:rPr>
              <a:t>Gyártás támogató rendszer, mely mindent lekövet.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55C39BE-9A2B-C640-5F29-DD525F11336F}"/>
              </a:ext>
            </a:extLst>
          </p:cNvPr>
          <p:cNvSpPr txBox="1"/>
          <p:nvPr/>
        </p:nvSpPr>
        <p:spPr>
          <a:xfrm>
            <a:off x="6418168" y="4860551"/>
            <a:ext cx="5313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>
                <a:ea typeface="Calibri"/>
                <a:cs typeface="Calibri"/>
              </a:rPr>
              <a:t>Universal</a:t>
            </a:r>
            <a:r>
              <a:rPr lang="hu-HU" dirty="0">
                <a:ea typeface="Calibri"/>
                <a:cs typeface="Calibri"/>
              </a:rPr>
              <a:t> robotok beprogramozása gyártósorokra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0306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894069" y="349639"/>
            <a:ext cx="4187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 munkák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7803529" y="5927557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Partnerek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1057525"/>
            <a:ext cx="5855369" cy="487003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7" y="1057525"/>
            <a:ext cx="5606891" cy="4870032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10282503" y="0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Forrás:Hepenix.hu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6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309937" y="802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4636169" y="0"/>
            <a:ext cx="329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(Magyar)</a:t>
            </a:r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45745"/>
              </p:ext>
            </p:extLst>
          </p:nvPr>
        </p:nvGraphicFramePr>
        <p:xfrm>
          <a:off x="1922180" y="707886"/>
          <a:ext cx="8128000" cy="5695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135104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10799263"/>
                    </a:ext>
                  </a:extLst>
                </a:gridCol>
              </a:tblGrid>
              <a:tr h="631937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Alapítás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1993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96070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Tulajdonosok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888543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Munkavállalók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2.700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24635"/>
                  </a:ext>
                </a:extLst>
              </a:tr>
              <a:tr h="604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Ország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Székhely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Magyarország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8200 Veszprém, Piramis u. 1 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22467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Importörök</a:t>
                      </a:r>
                      <a:r>
                        <a:rPr lang="hu-HU" baseline="0" dirty="0"/>
                        <a:t> száma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863182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Aktív</a:t>
                      </a:r>
                      <a:r>
                        <a:rPr lang="hu-HU" baseline="0" dirty="0"/>
                        <a:t> projektek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76743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Bevétel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milliárd Euro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308478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Beszállítók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16241"/>
                  </a:ext>
                </a:extLst>
              </a:tr>
              <a:tr h="631937">
                <a:tc>
                  <a:txBody>
                    <a:bodyPr/>
                    <a:lstStyle/>
                    <a:p>
                      <a:r>
                        <a:rPr lang="hu-HU" dirty="0"/>
                        <a:t>Jegyzet</a:t>
                      </a:r>
                      <a:r>
                        <a:rPr lang="hu-HU" baseline="0" dirty="0"/>
                        <a:t> Tőke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millió Ft felett és 5 millió Ft alatt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55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0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219"/>
            <a:ext cx="5898515" cy="389021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35" y="1989219"/>
            <a:ext cx="6152766" cy="3890212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201631" y="1281333"/>
            <a:ext cx="3495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Veszprém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6039235" y="1281333"/>
            <a:ext cx="6300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Valeo</a:t>
            </a:r>
            <a:r>
              <a:rPr lang="hu-HU" sz="4000">
                <a:latin typeface="Times New Roman" panose="02020603050405020304" pitchFamily="18" charset="0"/>
                <a:cs typeface="Times New Roman" panose="02020603050405020304" pitchFamily="18" charset="0"/>
              </a:rPr>
              <a:t>-Siemens 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Videoton park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2179270" y="5879430"/>
            <a:ext cx="1539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Valeo.hu</a:t>
            </a:r>
          </a:p>
        </p:txBody>
      </p:sp>
      <p:sp>
        <p:nvSpPr>
          <p:cNvPr id="10" name="Téglalap 9"/>
          <p:cNvSpPr/>
          <p:nvPr/>
        </p:nvSpPr>
        <p:spPr>
          <a:xfrm>
            <a:off x="7823441" y="5879430"/>
            <a:ext cx="273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Valeo-Siemens.com</a:t>
            </a:r>
          </a:p>
        </p:txBody>
      </p:sp>
    </p:spTree>
    <p:extLst>
      <p:ext uri="{BB962C8B-B14F-4D97-AF65-F5344CB8AC3E}">
        <p14:creationId xmlns:p14="http://schemas.microsoft.com/office/powerpoint/2010/main" val="104021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9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5532759" y="9525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Gyártás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" y="1755636"/>
            <a:ext cx="2099392" cy="2535782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0" y="4291418"/>
            <a:ext cx="2441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BMW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Geber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okos kulcs: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kulcs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millió Ft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525529" y="4874061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dkgcc.com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755636"/>
            <a:ext cx="2533650" cy="253365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660961" y="4289286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Renault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foldable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kulcs 500 E Ft</a:t>
            </a:r>
          </a:p>
        </p:txBody>
      </p:sp>
      <p:sp>
        <p:nvSpPr>
          <p:cNvPr id="8" name="Téglalap 7"/>
          <p:cNvSpPr/>
          <p:nvPr/>
        </p:nvSpPr>
        <p:spPr>
          <a:xfrm>
            <a:off x="3696965" y="4874061"/>
            <a:ext cx="1826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keypartner-bg.com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66" y="1720938"/>
            <a:ext cx="1438275" cy="2568348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7482175" y="4289286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Iml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hu-H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6978767" y="4636055"/>
            <a:ext cx="1826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keypartner-bg.com</a:t>
            </a: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62" y="1720938"/>
            <a:ext cx="2528888" cy="2528888"/>
          </a:xfrm>
          <a:prstGeom prst="rect">
            <a:avLst/>
          </a:prstGeom>
        </p:spPr>
      </p:pic>
      <p:sp>
        <p:nvSpPr>
          <p:cNvPr id="13" name="Szövegdoboz 12"/>
          <p:cNvSpPr txBox="1"/>
          <p:nvPr/>
        </p:nvSpPr>
        <p:spPr>
          <a:xfrm>
            <a:off x="10017391" y="4297501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Bsi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Power-board</a:t>
            </a:r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hu-H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db 800-1000 E ft</a:t>
            </a:r>
          </a:p>
        </p:txBody>
      </p:sp>
      <p:sp>
        <p:nvSpPr>
          <p:cNvPr id="14" name="Téglalap 13"/>
          <p:cNvSpPr/>
          <p:nvPr/>
        </p:nvSpPr>
        <p:spPr>
          <a:xfrm>
            <a:off x="10108184" y="4874060"/>
            <a:ext cx="1554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Autotech24.eu</a:t>
            </a:r>
          </a:p>
        </p:txBody>
      </p:sp>
    </p:spTree>
    <p:extLst>
      <p:ext uri="{BB962C8B-B14F-4D97-AF65-F5344CB8AC3E}">
        <p14:creationId xmlns:p14="http://schemas.microsoft.com/office/powerpoint/2010/main" val="277813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279</Words>
  <Application>Microsoft Office PowerPoint</Application>
  <PresentationFormat>Szélesvásznú</PresentationFormat>
  <Paragraphs>92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Molnár Viktor</dc:creator>
  <cp:lastModifiedBy>Molnár Viktor</cp:lastModifiedBy>
  <cp:revision>159</cp:revision>
  <dcterms:created xsi:type="dcterms:W3CDTF">2022-09-09T09:10:13Z</dcterms:created>
  <dcterms:modified xsi:type="dcterms:W3CDTF">2022-09-16T07:08:15Z</dcterms:modified>
</cp:coreProperties>
</file>